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0" r:id="rId5"/>
    <p:sldId id="261" r:id="rId6"/>
    <p:sldId id="263" r:id="rId7"/>
    <p:sldId id="264" r:id="rId8"/>
    <p:sldId id="266" r:id="rId9"/>
    <p:sldId id="268" r:id="rId10"/>
    <p:sldId id="270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ABCB-E9DC-0FA8-1D94-847B94C6B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FD301-CAF7-3257-A0C0-B4C06CE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9744-E2CC-1223-387B-25A4F1E8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4C87C-E4AE-4B00-D58E-786E2350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7402-1485-B549-D3BF-386E50C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04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0605-3F4B-533B-1B75-4D2CFEA3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EDECD-D465-CA7D-9AEE-156820E11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B9F4-04B5-75BD-8D2F-5D6BAEE8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ADB8-9031-2DC0-5E9C-7FE9D0F2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B564-E549-2CE9-D191-46E1C57F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30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5A3FA-1807-9DBE-0145-BBCE3E3B6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24CC7-F9E4-7975-47A7-E5B1D05B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5CB9-6D7A-DA35-7CC5-9F8B5C0A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4215B-21AB-AD9E-A5DF-9BB25161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FEEF2-2786-A68A-20D3-6E2FA48A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74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BBE3-98A6-7E01-19AE-CEDC89BB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8849-E95D-8B81-F011-65F2F8A0F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1B5E3-B476-4BEB-E07D-478CC78D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5EA2C-6FCD-66D1-1676-8D7E6131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F53A-102F-8763-0446-1AD34C61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74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D2CD-0E64-B60B-701D-354F5C89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DE47A-038E-C2AA-0BE2-EDDC0FB5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1D4BA-6067-753F-8F97-121AEF4E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66CF-1793-A655-60A2-0688DC24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7B05-DEB8-5641-2599-89E111A9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65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B16-2548-A088-9107-99586D9C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B3CDA-17CF-30E4-5EB7-0E953E62F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5BD51-612D-EC88-AA6F-B96ABF449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9D607-5AB7-21C7-7321-1B9C7C2E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C95B-BC7C-ED3B-DA66-BD8CB5B8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A104-C947-E54E-27B4-B93F4BCF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83E7-388A-1428-233F-ABAC87D5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79101-4C9A-CCA3-BEA2-1D429D07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7D666-3791-DC7B-E333-991D78F3D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0C1AB-4012-24E4-A6EF-51458667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0C96F-0CA4-BAE9-4FA3-81FCC96F6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C5649-58D6-9BEF-01EC-B44C1CCB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C195C3-FF45-73A4-FB79-A7EE6F5E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5D7DE5-59D4-6A43-650C-FC42EA8B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00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228E-B836-85B4-C629-2B1D74E6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B0C4-2A8B-34F0-8496-D5A17266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CADBE-B4FB-9A4A-DFC5-9EF02340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55137-9FD6-8212-D9A7-743F4040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56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E9B14-8505-07EE-038A-C016F23E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EAED-49AE-EE70-2266-B163C12F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8F64C-8870-B338-5224-66650DB9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90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4D10-B5F7-8215-E731-7AC334B5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0AFA9-3CBE-4D0B-055E-240A0857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EBF46-B6FF-D8EA-127F-A91974FCD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7370B-550D-2582-1185-CCFE20B4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DFAB0-FA4B-E7D4-FCE7-42E0B58F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00297-2A4F-D36C-D6D1-788D23CE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68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EC25-256E-8561-B427-49469890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BFAC5-F9F3-4ED5-760C-F3731D0EF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00E45-864E-A821-B831-273BEB38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FE5FC-6A6C-D780-05DF-B1372201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CB3AF-017E-6A97-57A3-9B7A9CD6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339D-40EB-436A-9F88-6564FBC8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41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95B2D-162D-42A6-BCC8-A99834B3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C7309-30E9-9174-983F-0EB1C221E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2368-E9B7-22C8-B9BE-AECF53003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B4EF-2221-48D5-291F-6111E0F77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148C2-5E86-964A-CB03-574BE93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1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B8D6E-8D1D-AEEC-C48B-6BC2EF33D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E98A4-BA49-C818-84BD-26E0CA818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6" y="474560"/>
            <a:ext cx="5243333" cy="2815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C11B1-D1FA-0BDA-5835-F7C290F1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73" y="474560"/>
            <a:ext cx="5108295" cy="281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D8EB0-DAC2-7AED-89DE-940DB8D55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3567898"/>
            <a:ext cx="5428527" cy="27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3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EA79F-6852-E1D3-7643-CB4DF263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9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B481C-DB0D-EDAA-F441-138F3DFA8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1DBAC-6019-509B-73AD-3B86C3EB6B60}"/>
              </a:ext>
            </a:extLst>
          </p:cNvPr>
          <p:cNvSpPr txBox="1"/>
          <p:nvPr/>
        </p:nvSpPr>
        <p:spPr>
          <a:xfrm>
            <a:off x="-1941654" y="986758"/>
            <a:ext cx="90137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Team Leader:</a:t>
            </a:r>
          </a:p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           A.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Muni Jahnavi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Team Members: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C. Bhavani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C. Likhitha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P. Gowri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        B. Maheshwari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13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D7CD9-D401-0DA2-CC5F-916AB340C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4D79-F065-21DA-6F02-4A9B52B3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1E442-D69F-2AA1-733B-EAACB21DB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CDBD4-2016-AAEF-F70E-1B0EBFC2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37B96-A731-4C9C-2E55-AD730D176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D4930-9608-61D3-790A-76E7E18D9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146C6-2F3A-9B83-672C-89D0F111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2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6A292-1761-13C8-F117-3062036D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18"/>
          <a:stretch>
            <a:fillRect/>
          </a:stretch>
        </p:blipFill>
        <p:spPr>
          <a:xfrm>
            <a:off x="381965" y="1219806"/>
            <a:ext cx="5034987" cy="243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63EC8-9951-7481-D88A-2A7BEF4C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66" y="1219806"/>
            <a:ext cx="5034987" cy="2430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9C6CB-52F6-B5FE-1AA6-E9DAF1EFA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4" y="3946966"/>
            <a:ext cx="5034988" cy="276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7635A-967D-0266-9E01-D61E745A2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47" y="3946966"/>
            <a:ext cx="5034989" cy="2766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3C7EDF-FD59-D1FF-79DD-D05A5E0F8FDD}"/>
              </a:ext>
            </a:extLst>
          </p:cNvPr>
          <p:cNvSpPr/>
          <p:nvPr/>
        </p:nvSpPr>
        <p:spPr>
          <a:xfrm>
            <a:off x="2510883" y="144683"/>
            <a:ext cx="6005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screenshots: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3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</Words>
  <Application>Microsoft Office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padmavathi katabathina</dc:creator>
  <cp:lastModifiedBy>Bhavani Chinthamani</cp:lastModifiedBy>
  <cp:revision>3</cp:revision>
  <dcterms:created xsi:type="dcterms:W3CDTF">2026-02-19T07:12:58Z</dcterms:created>
  <dcterms:modified xsi:type="dcterms:W3CDTF">2026-02-20T05:57:45Z</dcterms:modified>
</cp:coreProperties>
</file>